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01DAE-E4A3-4D1D-8742-67C8FF918BE1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AD37D-44C5-4C42-818D-28160B792B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71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2015.11.04.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4038600"/>
            <a:ext cx="7867600" cy="1828800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err="1"/>
              <a:t>Automations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cartographic</a:t>
            </a:r>
            <a:r>
              <a:rPr lang="hu-HU" dirty="0"/>
              <a:t> </a:t>
            </a:r>
            <a:r>
              <a:rPr lang="hu-HU" dirty="0" err="1"/>
              <a:t>generalization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Raster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generalization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135" y="6079295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4</a:t>
            </a:r>
            <a:r>
              <a:rPr lang="hu-HU" sz="3200" dirty="0" smtClean="0"/>
              <a:t>. </a:t>
            </a:r>
            <a:r>
              <a:rPr lang="hu-HU" sz="3200" dirty="0" err="1" smtClean="0"/>
              <a:t>lesson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29145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Today's</a:t>
            </a:r>
            <a:r>
              <a:rPr lang="hu-HU" dirty="0"/>
              <a:t> </a:t>
            </a:r>
            <a:r>
              <a:rPr lang="hu-HU" dirty="0" err="1"/>
              <a:t>dot</a:t>
            </a:r>
            <a:r>
              <a:rPr lang="hu-HU" dirty="0"/>
              <a:t> </a:t>
            </a:r>
            <a:r>
              <a:rPr lang="hu-HU" dirty="0" err="1"/>
              <a:t>distribution</a:t>
            </a:r>
            <a:r>
              <a:rPr lang="hu-HU" dirty="0"/>
              <a:t> </a:t>
            </a:r>
            <a:r>
              <a:rPr lang="hu-HU" dirty="0" err="1"/>
              <a:t>maps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91257" y="1600200"/>
            <a:ext cx="799643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8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 smtClean="0"/>
              <a:t>automations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revise the dot distribution at one-to-many data.</a:t>
            </a:r>
          </a:p>
          <a:p>
            <a:r>
              <a:rPr lang="en-US" dirty="0"/>
              <a:t>Read the polygon, and calculate the value of a point.</a:t>
            </a:r>
          </a:p>
          <a:p>
            <a:r>
              <a:rPr lang="en-US" dirty="0"/>
              <a:t>Find the </a:t>
            </a:r>
            <a:r>
              <a:rPr lang="en-US" dirty="0" err="1"/>
              <a:t>x,y</a:t>
            </a:r>
            <a:r>
              <a:rPr lang="en-US" dirty="0"/>
              <a:t> min and max coordinates</a:t>
            </a:r>
          </a:p>
          <a:p>
            <a:r>
              <a:rPr lang="en-US" dirty="0"/>
              <a:t>Write a function which contains a spatial pattern </a:t>
            </a:r>
          </a:p>
          <a:p>
            <a:r>
              <a:rPr lang="en-US" dirty="0"/>
              <a:t>The number of points, what we should put into a polygon is known.  According to the spatial pattern, we have to examine that the polygon contains or not contains the new point.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4656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Isolines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800" dirty="0" err="1"/>
              <a:t>Isolines</a:t>
            </a:r>
            <a:r>
              <a:rPr lang="en-US" sz="2800" dirty="0"/>
              <a:t> connect points with same values. </a:t>
            </a:r>
          </a:p>
          <a:p>
            <a:pPr lvl="1"/>
            <a:r>
              <a:rPr lang="hu-HU" sz="2800" dirty="0" err="1"/>
              <a:t>Contours</a:t>
            </a:r>
            <a:r>
              <a:rPr lang="hu-HU" sz="2800" dirty="0"/>
              <a:t>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81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Automations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thematic</a:t>
            </a:r>
            <a:r>
              <a:rPr lang="hu-HU" dirty="0"/>
              <a:t> </a:t>
            </a:r>
            <a:r>
              <a:rPr lang="hu-HU" dirty="0" err="1" smtClean="0"/>
              <a:t>cartography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/>
              <a:t>Base</a:t>
            </a:r>
            <a:r>
              <a:rPr lang="hu-HU" dirty="0"/>
              <a:t> map </a:t>
            </a:r>
          </a:p>
          <a:p>
            <a:r>
              <a:rPr lang="hu-HU" dirty="0" err="1"/>
              <a:t>Thematic</a:t>
            </a:r>
            <a:r>
              <a:rPr lang="hu-HU" dirty="0"/>
              <a:t> </a:t>
            </a:r>
            <a:r>
              <a:rPr lang="hu-HU" dirty="0" err="1"/>
              <a:t>content</a:t>
            </a:r>
            <a:endParaRPr lang="hu-HU" dirty="0"/>
          </a:p>
          <a:p>
            <a:r>
              <a:rPr lang="en-US" dirty="0"/>
              <a:t>Data generalization in thematic cartography depends on the thematic method.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397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Proportional</a:t>
            </a:r>
            <a:r>
              <a:rPr lang="hu-HU" dirty="0" smtClean="0"/>
              <a:t> </a:t>
            </a:r>
            <a:r>
              <a:rPr lang="hu-HU" dirty="0" err="1" smtClean="0"/>
              <a:t>symbols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Take the minimum and maximum data value, and calculate the min. and max. size of the symbol. You can work with normal, exponential or logarithmic scale.</a:t>
            </a:r>
          </a:p>
          <a:p>
            <a:r>
              <a:rPr lang="en-US" dirty="0"/>
              <a:t>You can make different size for every value or you can set categories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377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Dot</a:t>
            </a:r>
            <a:r>
              <a:rPr lang="hu-HU" dirty="0"/>
              <a:t> </a:t>
            </a:r>
            <a:r>
              <a:rPr lang="hu-HU" dirty="0" err="1"/>
              <a:t>distribution</a:t>
            </a:r>
            <a:r>
              <a:rPr lang="hu-HU" dirty="0"/>
              <a:t> map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Dot distribution (density) maps</a:t>
            </a:r>
            <a:r>
              <a:rPr lang="en-US" b="1" dirty="0"/>
              <a:t>:</a:t>
            </a:r>
            <a:r>
              <a:rPr lang="en-US" dirty="0"/>
              <a:t> a dot symbol to show the presence of a feature or phenomenon. </a:t>
            </a:r>
          </a:p>
          <a:p>
            <a:r>
              <a:rPr lang="hu-HU" dirty="0" err="1"/>
              <a:t>Types</a:t>
            </a:r>
            <a:r>
              <a:rPr lang="hu-HU" dirty="0"/>
              <a:t>: </a:t>
            </a:r>
          </a:p>
          <a:p>
            <a:r>
              <a:rPr lang="en-US" dirty="0"/>
              <a:t>One-to-one: one dot one piece: It is linked to a coordinate pair</a:t>
            </a:r>
          </a:p>
          <a:p>
            <a:r>
              <a:rPr lang="en-US" dirty="0"/>
              <a:t>One-to-many: one dot represents more pieces. It is not linked to a coordinate pair.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920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John </a:t>
            </a:r>
            <a:r>
              <a:rPr lang="hu-HU" dirty="0" err="1"/>
              <a:t>Snow's</a:t>
            </a:r>
            <a:r>
              <a:rPr lang="hu-HU" dirty="0"/>
              <a:t> </a:t>
            </a:r>
            <a:r>
              <a:rPr lang="hu-HU" dirty="0" err="1"/>
              <a:t>cholera</a:t>
            </a:r>
            <a:r>
              <a:rPr lang="hu-HU" dirty="0"/>
              <a:t> map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Display of discrete data in the form of points in a map can provide convincing evidence related to medical geography. During the mid-1850s, cholera was a major concern. When a large outbreak occurred in London in 1854, Dr. John Snow created a dot distribution map that settled a debate between two schools of thought: that cholera is transmitted not through the inhalation of infected air, but through the ingestion of contaminated water or food.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571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Snow’s</a:t>
            </a:r>
            <a:r>
              <a:rPr lang="hu-HU" dirty="0" smtClean="0"/>
              <a:t> </a:t>
            </a:r>
            <a:r>
              <a:rPr lang="hu-HU" dirty="0" err="1" smtClean="0"/>
              <a:t>cholera</a:t>
            </a:r>
            <a:r>
              <a:rPr lang="hu-HU" dirty="0" smtClean="0"/>
              <a:t> map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450" y="1496418"/>
            <a:ext cx="5975796" cy="53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to more dot distribution map</a:t>
            </a:r>
            <a:br>
              <a:rPr lang="en-US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8" y="1593733"/>
            <a:ext cx="9143920" cy="51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1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/>
              <a:t>Frére de Montizon: Carte philosphique figurant la population de la France, 1830. First printed population density </a:t>
            </a:r>
            <a:r>
              <a:rPr lang="fr-FR" sz="2700" dirty="0" smtClean="0"/>
              <a:t>map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20" y="1682775"/>
            <a:ext cx="9143920" cy="51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9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number of horses in the Austro-Hungarian </a:t>
            </a:r>
            <a:r>
              <a:rPr lang="en-US" dirty="0" smtClean="0"/>
              <a:t>Monarchy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772816"/>
            <a:ext cx="799643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55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614</TotalTime>
  <Words>345</Words>
  <Application>Microsoft Office PowerPoint</Application>
  <PresentationFormat>Diavetítés a képernyőre (4:3 oldalarány)</PresentationFormat>
  <Paragraphs>31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Wingdings</vt:lpstr>
      <vt:lpstr>Wingdings 2</vt:lpstr>
      <vt:lpstr>Medián</vt:lpstr>
      <vt:lpstr>Automations in cartographic generalization</vt:lpstr>
      <vt:lpstr>Automations in thematic cartography</vt:lpstr>
      <vt:lpstr>Proportional symbols</vt:lpstr>
      <vt:lpstr>Dot distribution map </vt:lpstr>
      <vt:lpstr>John Snow's cholera map </vt:lpstr>
      <vt:lpstr>Snow’s cholera map</vt:lpstr>
      <vt:lpstr>One to more dot distribution map </vt:lpstr>
      <vt:lpstr>Frére de Montizon: Carte philosphique figurant la population de la France, 1830. First printed population density map</vt:lpstr>
      <vt:lpstr>The number of horses in the Austro-Hungarian Monarchy</vt:lpstr>
      <vt:lpstr>Today's dot distribution maps </vt:lpstr>
      <vt:lpstr>How to make automations</vt:lpstr>
      <vt:lpstr>Isolines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Automations in cartographic generalization</dc:title>
  <dc:creator>Ungvári Zsuzsannna</dc:creator>
  <cp:lastModifiedBy>Asus</cp:lastModifiedBy>
  <cp:revision>51</cp:revision>
  <dcterms:created xsi:type="dcterms:W3CDTF">2014-10-15T12:04:31Z</dcterms:created>
  <dcterms:modified xsi:type="dcterms:W3CDTF">2015-11-04T19:17:13Z</dcterms:modified>
</cp:coreProperties>
</file>